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aseline="0">
                <a:solidFill>
                  <a:schemeClr val="lt1"/>
                </a:solidFill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14300" algn="ctr" rtl="0">
              <a:buSzPct val="100000"/>
              <a:buNone/>
              <a:defRPr sz="1800"/>
            </a:lvl1pPr>
            <a:lvl2pPr marL="0" indent="114300" algn="ctr" rtl="0">
              <a:buSzPct val="100000"/>
              <a:buNone/>
              <a:defRPr sz="1800"/>
            </a:lvl2pPr>
            <a:lvl3pPr marL="0" indent="114300" algn="ctr" rtl="0">
              <a:buSzPct val="100000"/>
              <a:buNone/>
              <a:defRPr sz="1800"/>
            </a:lvl3pPr>
            <a:lvl4pPr marL="0" indent="114300" algn="ctr" rtl="0">
              <a:buSzPct val="100000"/>
              <a:buNone/>
              <a:defRPr sz="1800"/>
            </a:lvl4pPr>
            <a:lvl5pPr marL="0" indent="114300" algn="ctr" rtl="0">
              <a:buSzPct val="100000"/>
              <a:buNone/>
              <a:defRPr sz="1800"/>
            </a:lvl5pPr>
            <a:lvl6pPr marL="0" indent="114300" algn="ctr" rtl="0">
              <a:buSzPct val="100000"/>
              <a:buNone/>
              <a:defRPr sz="1800"/>
            </a:lvl6pPr>
            <a:lvl7pPr marL="0" indent="114300" algn="ctr" rtl="0">
              <a:buSzPct val="100000"/>
              <a:buNone/>
              <a:defRPr sz="1800"/>
            </a:lvl7pPr>
            <a:lvl8pPr marL="0" indent="114300" algn="ctr" rtl="0">
              <a:buSzPct val="100000"/>
              <a:buNone/>
              <a:defRPr sz="1800"/>
            </a:lvl8pPr>
            <a:lvl9pPr marL="0" indent="114300" algn="ctr" rtl="0"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1997075" y="13087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latin typeface="Syncopate"/>
                <a:ea typeface="Syncopate"/>
                <a:cs typeface="Syncopate"/>
                <a:sym typeface="Syncopate"/>
              </a:rPr>
              <a:t>personas Famosos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By: Madi Morrill and Kayla Ferrier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Liam James Payne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199" y="1417637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	Liam es de Wolverhampton, England. Liam es Britanico. El es muy guapo, rubio, y alto. no es feo, moreno, y bajo.</a:t>
            </a:r>
          </a:p>
        </p:txBody>
      </p:sp>
      <p:sp>
        <p:nvSpPr>
          <p:cNvPr id="87" name="Shape 87"/>
          <p:cNvSpPr/>
          <p:nvPr/>
        </p:nvSpPr>
        <p:spPr>
          <a:xfrm>
            <a:off x="4342900" y="3190379"/>
            <a:ext cx="4197460" cy="30674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8" name="Shape 88"/>
          <p:cNvSpPr/>
          <p:nvPr/>
        </p:nvSpPr>
        <p:spPr>
          <a:xfrm>
            <a:off x="320035" y="3198159"/>
            <a:ext cx="3769359" cy="315001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Channing Tatum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470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Channing es de Miami, Florida. El es Americano. El es muy guapo, moreno, y</a:t>
            </a:r>
          </a:p>
          <a:p>
            <a:pPr marL="0" lvl="0" indent="0" rtl="0">
              <a:buNone/>
            </a:pPr>
            <a:r>
              <a:rPr lang="en"/>
              <a:t>                           inteligente. Channing no </a:t>
            </a:r>
          </a:p>
          <a:p>
            <a:pPr marL="0" indent="0">
              <a:buNone/>
            </a:pPr>
            <a:r>
              <a:rPr lang="en"/>
              <a:t>                           es feo, rubio, y guardo.</a:t>
            </a:r>
          </a:p>
        </p:txBody>
      </p:sp>
      <p:sp>
        <p:nvSpPr>
          <p:cNvPr id="95" name="Shape 95"/>
          <p:cNvSpPr/>
          <p:nvPr/>
        </p:nvSpPr>
        <p:spPr>
          <a:xfrm>
            <a:off x="857250" y="2765605"/>
            <a:ext cx="2647949" cy="37953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/>
          <p:nvPr/>
        </p:nvSpPr>
        <p:spPr>
          <a:xfrm>
            <a:off x="4333266" y="3616960"/>
            <a:ext cx="2443457" cy="30801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Nicole "Snooki" Polizzi 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indent="457200">
              <a:buNone/>
            </a:pPr>
            <a:r>
              <a:rPr lang="en"/>
              <a:t>Snooki es de Marlboro, New York. Ella es Chilena. Snooki es loco, linda, y graciosa. No es tranquila, fea, y seria.</a:t>
            </a:r>
          </a:p>
        </p:txBody>
      </p:sp>
      <p:sp>
        <p:nvSpPr>
          <p:cNvPr id="103" name="Shape 103"/>
          <p:cNvSpPr/>
          <p:nvPr/>
        </p:nvSpPr>
        <p:spPr>
          <a:xfrm>
            <a:off x="816625" y="3292137"/>
            <a:ext cx="3162305" cy="316230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4" name="Shape 104"/>
          <p:cNvSpPr/>
          <p:nvPr/>
        </p:nvSpPr>
        <p:spPr>
          <a:xfrm>
            <a:off x="4421515" y="3283572"/>
            <a:ext cx="3098144" cy="3098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Ashley Benson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98325" y="1541324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Ashley es de Anaheim hills, California. Ella es Americana. Ashley es linda, rubia, y ambiciosa. No es morena, fea, y perezosa.</a:t>
            </a:r>
          </a:p>
          <a:p>
            <a:pPr lvl="0" rtl="0">
              <a:buNone/>
            </a:pPr>
            <a:r>
              <a:rPr lang="en"/>
              <a:t> </a:t>
            </a:r>
          </a:p>
        </p:txBody>
      </p:sp>
      <p:sp>
        <p:nvSpPr>
          <p:cNvPr id="111" name="Shape 111"/>
          <p:cNvSpPr/>
          <p:nvPr/>
        </p:nvSpPr>
        <p:spPr>
          <a:xfrm>
            <a:off x="1600200" y="3581400"/>
            <a:ext cx="2874670" cy="287467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2" name="Shape 112"/>
          <p:cNvSpPr/>
          <p:nvPr/>
        </p:nvSpPr>
        <p:spPr>
          <a:xfrm>
            <a:off x="4560525" y="3110689"/>
            <a:ext cx="2421793" cy="32383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Jessie J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Jessie es de Chadwell Heath, london. Ella es Britanico. Jessie es linda, inteligente, y graciosa . No es fea, mudo, y seria. </a:t>
            </a:r>
          </a:p>
        </p:txBody>
      </p:sp>
      <p:sp>
        <p:nvSpPr>
          <p:cNvPr id="119" name="Shape 119"/>
          <p:cNvSpPr/>
          <p:nvPr/>
        </p:nvSpPr>
        <p:spPr>
          <a:xfrm>
            <a:off x="4425100" y="3261075"/>
            <a:ext cx="2971799" cy="29717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0" name="Shape 120"/>
          <p:cNvSpPr/>
          <p:nvPr/>
        </p:nvSpPr>
        <p:spPr>
          <a:xfrm>
            <a:off x="943780" y="3222030"/>
            <a:ext cx="2944489" cy="30498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147</Words>
  <PresentationFormat>On-screen Show (4:3)</PresentationFormat>
  <Paragraphs>15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/>
      <vt:lpstr>personas Famosos</vt:lpstr>
      <vt:lpstr>Liam James Payne </vt:lpstr>
      <vt:lpstr>Channing Tatum</vt:lpstr>
      <vt:lpstr>Nicole "Snooki" Polizzi </vt:lpstr>
      <vt:lpstr>Ashley Benson</vt:lpstr>
      <vt:lpstr>Jessie 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personas Famosos</dc:title>
  <dc:creator>Madison Irene</dc:creator>
  <cp:lastModifiedBy>Madison Irene</cp:lastModifiedBy>
  <cp:revision>2</cp:revision>
  <dcterms:modified xsi:type="dcterms:W3CDTF">2012-10-09T23:58:48Z</dcterms:modified>
</cp:coreProperties>
</file>